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79" d="100"/>
          <a:sy n="79" d="100"/>
        </p:scale>
        <p:origin x="-89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tableStyles" Target="tableStyle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3" name=""/>
        <p:cNvGrpSpPr/>
        <p:nvPr/>
      </p:nvGrpSpPr>
      <p:grpSpPr>
        <a:xfrm>
          <a:off x="0" y="0"/>
          <a:ext cx="0" cy="0"/>
          <a:chOff x="0" y="0"/>
          <a:chExt cx="0" cy="0"/>
        </a:xfrm>
      </p:grpSpPr>
      <p:sp>
        <p:nvSpPr>
          <p:cNvPr id="1048657"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658"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3EFD42F7-718C-4B98-AAEC-167E6DDD60A7}" type="datetimeFigureOut">
              <a:rPr lang="en-US" smtClean="0"/>
            </a:fld>
            <a:endParaRPr lang="en-US"/>
          </a:p>
        </p:txBody>
      </p:sp>
      <p:sp>
        <p:nvSpPr>
          <p:cNvPr id="1048659" name="Slide Image Placeholder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n-US"/>
          </a:p>
        </p:txBody>
      </p:sp>
      <p:sp>
        <p:nvSpPr>
          <p:cNvPr id="1048660"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61"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662"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21B2AA4F-B828-4D7C-AFD3-893933DAFCB4}" type="slidenum">
              <a:rPr lang="en-US" smtClean="0"/>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p:grpSpPr>
      <p:sp>
        <p:nvSpPr>
          <p:cNvPr id="1048599" name="Slide Image Placeholder 1"/>
          <p:cNvSpPr/>
          <p:nvPr>
            <p:ph type="sldImg" idx="2"/>
          </p:nvPr>
        </p:nvSpPr>
        <p:spPr/>
      </p:sp>
      <p:sp>
        <p:nvSpPr>
          <p:cNvPr id="1048600"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2"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24AFC912-43A4-4A1A-A5A1-C7DDB94ADAD3}" type="datetimeFigureOut">
              <a:rPr lang="en-US" smtClean="0"/>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590" name="Date Placeholder 3"/>
          <p:cNvSpPr>
            <a:spLocks noGrp="1"/>
          </p:cNvSpPr>
          <p:nvPr>
            <p:ph type="dt" sz="half" idx="10"/>
          </p:nvPr>
        </p:nvSpPr>
        <p:spPr/>
        <p:txBody>
          <a:bodyPr/>
          <a:p>
            <a:fld id="{24AFC912-43A4-4A1A-A5A1-C7DDB94ADAD3}" type="datetimeFigureOut">
              <a:rPr lang="en-US" smtClean="0"/>
            </a:fld>
            <a:endParaRPr dirty="0" lang="en-US"/>
          </a:p>
        </p:txBody>
      </p:sp>
      <p:sp>
        <p:nvSpPr>
          <p:cNvPr id="1048591" name="Footer Placeholder 4"/>
          <p:cNvSpPr>
            <a:spLocks noGrp="1"/>
          </p:cNvSpPr>
          <p:nvPr>
            <p:ph type="ftr" sz="quarter" idx="11"/>
          </p:nvPr>
        </p:nvSpPr>
        <p:spPr/>
        <p:txBody>
          <a:bodyPr/>
          <a:p>
            <a:endParaRPr dirty="0" lang="en-US"/>
          </a:p>
        </p:txBody>
      </p:sp>
      <p:sp>
        <p:nvSpPr>
          <p:cNvPr id="1048592" name="Slide Number Placeholder 5"/>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8" name=""/>
        <p:cNvGrpSpPr/>
        <p:nvPr/>
      </p:nvGrpSpPr>
      <p:grpSpPr>
        <a:xfrm>
          <a:off x="0" y="0"/>
          <a:ext cx="0" cy="0"/>
          <a:chOff x="0" y="0"/>
          <a:chExt cx="0" cy="0"/>
        </a:xfrm>
      </p:grpSpPr>
      <p:sp>
        <p:nvSpPr>
          <p:cNvPr id="1048629"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30"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endParaRPr lang="en-US" smtClean="0"/>
          </a:p>
        </p:txBody>
      </p:sp>
      <p:sp>
        <p:nvSpPr>
          <p:cNvPr id="1048631" name="Date Placeholder 3"/>
          <p:cNvSpPr>
            <a:spLocks noGrp="1"/>
          </p:cNvSpPr>
          <p:nvPr>
            <p:ph type="dt" sz="half" idx="10"/>
          </p:nvPr>
        </p:nvSpPr>
        <p:spPr/>
        <p:txBody>
          <a:bodyPr/>
          <a:p>
            <a:fld id="{24AFC912-43A4-4A1A-A5A1-C7DDB94ADAD3}" type="datetimeFigureOut">
              <a:rPr lang="en-US" smtClean="0"/>
            </a:fld>
            <a:endParaRPr dirty="0" lang="en-US"/>
          </a:p>
        </p:txBody>
      </p:sp>
      <p:sp>
        <p:nvSpPr>
          <p:cNvPr id="1048632" name="Footer Placeholder 4"/>
          <p:cNvSpPr>
            <a:spLocks noGrp="1"/>
          </p:cNvSpPr>
          <p:nvPr>
            <p:ph type="ftr" sz="quarter" idx="11"/>
          </p:nvPr>
        </p:nvSpPr>
        <p:spPr/>
        <p:txBody>
          <a:bodyPr/>
          <a:p>
            <a:endParaRPr dirty="0" lang="en-US"/>
          </a:p>
        </p:txBody>
      </p:sp>
      <p:sp>
        <p:nvSpPr>
          <p:cNvPr id="1048633" name="Slide Number Placeholder 5"/>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39" name=""/>
        <p:cNvGrpSpPr/>
        <p:nvPr/>
      </p:nvGrpSpPr>
      <p:grpSpPr>
        <a:xfrm>
          <a:off x="0" y="0"/>
          <a:ext cx="0" cy="0"/>
          <a:chOff x="0" y="0"/>
          <a:chExt cx="0" cy="0"/>
        </a:xfrm>
      </p:grpSpPr>
      <p:sp>
        <p:nvSpPr>
          <p:cNvPr id="1048634" name="Title 1"/>
          <p:cNvSpPr>
            <a:spLocks noGrp="1"/>
          </p:cNvSpPr>
          <p:nvPr>
            <p:ph type="title"/>
          </p:nvPr>
        </p:nvSpPr>
        <p:spPr/>
        <p:txBody>
          <a:bodyPr/>
          <a:p>
            <a:r>
              <a:rPr lang="en-US" smtClean="0"/>
              <a:t>Click to edit Master title style</a:t>
            </a:r>
            <a:endParaRPr lang="en-US"/>
          </a:p>
        </p:txBody>
      </p:sp>
      <p:sp>
        <p:nvSpPr>
          <p:cNvPr id="1048635"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36"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37" name="Date Placeholder 4"/>
          <p:cNvSpPr>
            <a:spLocks noGrp="1"/>
          </p:cNvSpPr>
          <p:nvPr>
            <p:ph type="dt" sz="half" idx="10"/>
          </p:nvPr>
        </p:nvSpPr>
        <p:spPr/>
        <p:txBody>
          <a:bodyPr/>
          <a:p>
            <a:fld id="{24AFC912-43A4-4A1A-A5A1-C7DDB94ADAD3}" type="datetimeFigureOut">
              <a:rPr lang="en-US" smtClean="0"/>
            </a:fld>
            <a:endParaRPr dirty="0" lang="en-US"/>
          </a:p>
        </p:txBody>
      </p:sp>
      <p:sp>
        <p:nvSpPr>
          <p:cNvPr id="1048638" name="Footer Placeholder 5"/>
          <p:cNvSpPr>
            <a:spLocks noGrp="1"/>
          </p:cNvSpPr>
          <p:nvPr>
            <p:ph type="ftr" sz="quarter" idx="11"/>
          </p:nvPr>
        </p:nvSpPr>
        <p:spPr/>
        <p:txBody>
          <a:bodyPr/>
          <a:p>
            <a:endParaRPr dirty="0" lang="en-US"/>
          </a:p>
        </p:txBody>
      </p:sp>
      <p:sp>
        <p:nvSpPr>
          <p:cNvPr id="1048639" name="Slide Number Placeholder 6"/>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0" name=""/>
        <p:cNvGrpSpPr/>
        <p:nvPr/>
      </p:nvGrpSpPr>
      <p:grpSpPr>
        <a:xfrm>
          <a:off x="0" y="0"/>
          <a:ext cx="0" cy="0"/>
          <a:chOff x="0" y="0"/>
          <a:chExt cx="0" cy="0"/>
        </a:xfrm>
      </p:grpSpPr>
      <p:sp>
        <p:nvSpPr>
          <p:cNvPr id="1048640" name="Title 1"/>
          <p:cNvSpPr>
            <a:spLocks noGrp="1"/>
          </p:cNvSpPr>
          <p:nvPr>
            <p:ph type="title"/>
          </p:nvPr>
        </p:nvSpPr>
        <p:spPr/>
        <p:txBody>
          <a:bodyPr/>
          <a:p>
            <a:r>
              <a:rPr lang="en-US" smtClean="0"/>
              <a:t>Click to edit Master title style</a:t>
            </a:r>
            <a:endParaRPr lang="en-US"/>
          </a:p>
        </p:txBody>
      </p:sp>
      <p:sp>
        <p:nvSpPr>
          <p:cNvPr id="1048641"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endParaRPr lang="en-US" smtClean="0"/>
          </a:p>
        </p:txBody>
      </p:sp>
      <p:sp>
        <p:nvSpPr>
          <p:cNvPr id="1048642"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43"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endParaRPr lang="en-US" smtClean="0"/>
          </a:p>
        </p:txBody>
      </p:sp>
      <p:sp>
        <p:nvSpPr>
          <p:cNvPr id="1048644"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45" name="Date Placeholder 6"/>
          <p:cNvSpPr>
            <a:spLocks noGrp="1"/>
          </p:cNvSpPr>
          <p:nvPr>
            <p:ph type="dt" sz="half" idx="10"/>
          </p:nvPr>
        </p:nvSpPr>
        <p:spPr/>
        <p:txBody>
          <a:bodyPr/>
          <a:p>
            <a:fld id="{24AFC912-43A4-4A1A-A5A1-C7DDB94ADAD3}" type="datetimeFigureOut">
              <a:rPr lang="en-US" smtClean="0"/>
            </a:fld>
            <a:endParaRPr dirty="0" lang="en-US"/>
          </a:p>
        </p:txBody>
      </p:sp>
      <p:sp>
        <p:nvSpPr>
          <p:cNvPr id="1048646" name="Footer Placeholder 7"/>
          <p:cNvSpPr>
            <a:spLocks noGrp="1"/>
          </p:cNvSpPr>
          <p:nvPr>
            <p:ph type="ftr" sz="quarter" idx="11"/>
          </p:nvPr>
        </p:nvSpPr>
        <p:spPr/>
        <p:txBody>
          <a:bodyPr/>
          <a:p>
            <a:endParaRPr dirty="0" lang="en-US"/>
          </a:p>
        </p:txBody>
      </p:sp>
      <p:sp>
        <p:nvSpPr>
          <p:cNvPr id="1048647" name="Slide Number Placeholder 8"/>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4" name=""/>
        <p:cNvGrpSpPr/>
        <p:nvPr/>
      </p:nvGrpSpPr>
      <p:grpSpPr>
        <a:xfrm>
          <a:off x="0" y="0"/>
          <a:ext cx="0" cy="0"/>
          <a:chOff x="0" y="0"/>
          <a:chExt cx="0" cy="0"/>
        </a:xfrm>
      </p:grpSpPr>
      <p:sp>
        <p:nvSpPr>
          <p:cNvPr id="1048609" name="Title 1"/>
          <p:cNvSpPr>
            <a:spLocks noGrp="1"/>
          </p:cNvSpPr>
          <p:nvPr>
            <p:ph type="title"/>
          </p:nvPr>
        </p:nvSpPr>
        <p:spPr/>
        <p:txBody>
          <a:bodyPr/>
          <a:p>
            <a:r>
              <a:rPr lang="en-US" smtClean="0"/>
              <a:t>Click to edit Master title style</a:t>
            </a:r>
            <a:endParaRPr lang="en-US"/>
          </a:p>
        </p:txBody>
      </p:sp>
      <p:sp>
        <p:nvSpPr>
          <p:cNvPr id="1048610" name="Date Placeholder 2"/>
          <p:cNvSpPr>
            <a:spLocks noGrp="1"/>
          </p:cNvSpPr>
          <p:nvPr>
            <p:ph type="dt" sz="half" idx="10"/>
          </p:nvPr>
        </p:nvSpPr>
        <p:spPr/>
        <p:txBody>
          <a:bodyPr/>
          <a:p>
            <a:fld id="{24AFC912-43A4-4A1A-A5A1-C7DDB94ADAD3}" type="datetimeFigureOut">
              <a:rPr lang="en-US" smtClean="0"/>
            </a:fld>
            <a:endParaRPr dirty="0" lang="en-US"/>
          </a:p>
        </p:txBody>
      </p:sp>
      <p:sp>
        <p:nvSpPr>
          <p:cNvPr id="1048611" name="Footer Placeholder 3"/>
          <p:cNvSpPr>
            <a:spLocks noGrp="1"/>
          </p:cNvSpPr>
          <p:nvPr>
            <p:ph type="ftr" sz="quarter" idx="11"/>
          </p:nvPr>
        </p:nvSpPr>
        <p:spPr/>
        <p:txBody>
          <a:bodyPr/>
          <a:p>
            <a:endParaRPr dirty="0" lang="en-US"/>
          </a:p>
        </p:txBody>
      </p:sp>
      <p:sp>
        <p:nvSpPr>
          <p:cNvPr id="1048612" name="Slide Number Placeholder 4"/>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1" name=""/>
        <p:cNvGrpSpPr/>
        <p:nvPr/>
      </p:nvGrpSpPr>
      <p:grpSpPr>
        <a:xfrm>
          <a:off x="0" y="0"/>
          <a:ext cx="0" cy="0"/>
          <a:chOff x="0" y="0"/>
          <a:chExt cx="0" cy="0"/>
        </a:xfrm>
      </p:grpSpPr>
      <p:sp>
        <p:nvSpPr>
          <p:cNvPr id="1048648" name="Date Placeholder 1"/>
          <p:cNvSpPr>
            <a:spLocks noGrp="1"/>
          </p:cNvSpPr>
          <p:nvPr>
            <p:ph type="dt" sz="half" idx="10"/>
          </p:nvPr>
        </p:nvSpPr>
        <p:spPr/>
        <p:txBody>
          <a:bodyPr/>
          <a:p>
            <a:fld id="{24AFC912-43A4-4A1A-A5A1-C7DDB94ADAD3}" type="datetimeFigureOut">
              <a:rPr lang="en-US" smtClean="0"/>
            </a:fld>
            <a:endParaRPr dirty="0" lang="en-US"/>
          </a:p>
        </p:txBody>
      </p:sp>
      <p:sp>
        <p:nvSpPr>
          <p:cNvPr id="1048649" name="Footer Placeholder 2"/>
          <p:cNvSpPr>
            <a:spLocks noGrp="1"/>
          </p:cNvSpPr>
          <p:nvPr>
            <p:ph type="ftr" sz="quarter" idx="11"/>
          </p:nvPr>
        </p:nvSpPr>
        <p:spPr/>
        <p:txBody>
          <a:bodyPr/>
          <a:p>
            <a:endParaRPr dirty="0" lang="en-US"/>
          </a:p>
        </p:txBody>
      </p:sp>
      <p:sp>
        <p:nvSpPr>
          <p:cNvPr id="1048650" name="Slide Number Placeholder 3"/>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2" name=""/>
        <p:cNvGrpSpPr/>
        <p:nvPr/>
      </p:nvGrpSpPr>
      <p:grpSpPr>
        <a:xfrm>
          <a:off x="0" y="0"/>
          <a:ext cx="0" cy="0"/>
          <a:chOff x="0" y="0"/>
          <a:chExt cx="0" cy="0"/>
        </a:xfrm>
      </p:grpSpPr>
      <p:sp>
        <p:nvSpPr>
          <p:cNvPr id="1048651"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52"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53"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endParaRPr lang="en-US" smtClean="0"/>
          </a:p>
        </p:txBody>
      </p:sp>
      <p:sp>
        <p:nvSpPr>
          <p:cNvPr id="1048654" name="Date Placeholder 4"/>
          <p:cNvSpPr>
            <a:spLocks noGrp="1"/>
          </p:cNvSpPr>
          <p:nvPr>
            <p:ph type="dt" sz="half" idx="10"/>
          </p:nvPr>
        </p:nvSpPr>
        <p:spPr/>
        <p:txBody>
          <a:bodyPr/>
          <a:p>
            <a:fld id="{24AFC912-43A4-4A1A-A5A1-C7DDB94ADAD3}" type="datetimeFigureOut">
              <a:rPr lang="en-US" smtClean="0"/>
            </a:fld>
            <a:endParaRPr dirty="0" lang="en-US"/>
          </a:p>
        </p:txBody>
      </p:sp>
      <p:sp>
        <p:nvSpPr>
          <p:cNvPr id="1048655" name="Footer Placeholder 5"/>
          <p:cNvSpPr>
            <a:spLocks noGrp="1"/>
          </p:cNvSpPr>
          <p:nvPr>
            <p:ph type="ftr" sz="quarter" idx="11"/>
          </p:nvPr>
        </p:nvSpPr>
        <p:spPr/>
        <p:txBody>
          <a:bodyPr/>
          <a:p>
            <a:endParaRPr dirty="0" lang="en-US"/>
          </a:p>
        </p:txBody>
      </p:sp>
      <p:sp>
        <p:nvSpPr>
          <p:cNvPr id="1048656" name="Slide Number Placeholder 6"/>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6" name=""/>
        <p:cNvGrpSpPr/>
        <p:nvPr/>
      </p:nvGrpSpPr>
      <p:grpSpPr>
        <a:xfrm>
          <a:off x="0" y="0"/>
          <a:ext cx="0" cy="0"/>
          <a:chOff x="0" y="0"/>
          <a:chExt cx="0" cy="0"/>
        </a:xfrm>
      </p:grpSpPr>
      <p:sp>
        <p:nvSpPr>
          <p:cNvPr id="1048618"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19"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dirty="0" lang="en-US"/>
          </a:p>
        </p:txBody>
      </p:sp>
      <p:sp>
        <p:nvSpPr>
          <p:cNvPr id="1048620"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endParaRPr lang="en-US" smtClean="0"/>
          </a:p>
        </p:txBody>
      </p:sp>
      <p:sp>
        <p:nvSpPr>
          <p:cNvPr id="1048621" name="Date Placeholder 4"/>
          <p:cNvSpPr>
            <a:spLocks noGrp="1"/>
          </p:cNvSpPr>
          <p:nvPr>
            <p:ph type="dt" sz="half" idx="10"/>
          </p:nvPr>
        </p:nvSpPr>
        <p:spPr/>
        <p:txBody>
          <a:bodyPr/>
          <a:p>
            <a:fld id="{24AFC912-43A4-4A1A-A5A1-C7DDB94ADAD3}" type="datetimeFigureOut">
              <a:rPr lang="en-US" smtClean="0"/>
            </a:fld>
            <a:endParaRPr dirty="0" lang="en-US"/>
          </a:p>
        </p:txBody>
      </p:sp>
      <p:sp>
        <p:nvSpPr>
          <p:cNvPr id="1048622" name="Footer Placeholder 5"/>
          <p:cNvSpPr>
            <a:spLocks noGrp="1"/>
          </p:cNvSpPr>
          <p:nvPr>
            <p:ph type="ftr" sz="quarter" idx="11"/>
          </p:nvPr>
        </p:nvSpPr>
        <p:spPr/>
        <p:txBody>
          <a:bodyPr/>
          <a:p>
            <a:endParaRPr dirty="0" lang="en-US"/>
          </a:p>
        </p:txBody>
      </p:sp>
      <p:sp>
        <p:nvSpPr>
          <p:cNvPr id="1048623" name="Slide Number Placeholder 6"/>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7" name=""/>
        <p:cNvGrpSpPr/>
        <p:nvPr/>
      </p:nvGrpSpPr>
      <p:grpSpPr>
        <a:xfrm>
          <a:off x="0" y="0"/>
          <a:ext cx="0" cy="0"/>
          <a:chOff x="0" y="0"/>
          <a:chExt cx="0" cy="0"/>
        </a:xfrm>
      </p:grpSpPr>
      <p:sp>
        <p:nvSpPr>
          <p:cNvPr id="1048624" name="Title 1"/>
          <p:cNvSpPr>
            <a:spLocks noGrp="1"/>
          </p:cNvSpPr>
          <p:nvPr>
            <p:ph type="title"/>
          </p:nvPr>
        </p:nvSpPr>
        <p:spPr/>
        <p:txBody>
          <a:bodyPr/>
          <a:p>
            <a:r>
              <a:rPr lang="en-US" smtClean="0"/>
              <a:t>Click to edit Master title style</a:t>
            </a:r>
            <a:endParaRPr lang="en-US"/>
          </a:p>
        </p:txBody>
      </p:sp>
      <p:sp>
        <p:nvSpPr>
          <p:cNvPr id="1048625" name="Vertical Text Placeholder 2"/>
          <p:cNvSpPr>
            <a:spLocks noGrp="1"/>
          </p:cNvSpPr>
          <p:nvPr>
            <p:ph type="body" orient="vert" idx="1"/>
          </p:nvPr>
        </p:nvSpPr>
        <p:spPr/>
        <p:txBody>
          <a:bodyPr vert="eaVert"/>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26" name="Date Placeholder 3"/>
          <p:cNvSpPr>
            <a:spLocks noGrp="1"/>
          </p:cNvSpPr>
          <p:nvPr>
            <p:ph type="dt" sz="half" idx="10"/>
          </p:nvPr>
        </p:nvSpPr>
        <p:spPr/>
        <p:txBody>
          <a:bodyPr/>
          <a:p>
            <a:fld id="{24AFC912-43A4-4A1A-A5A1-C7DDB94ADAD3}" type="datetimeFigureOut">
              <a:rPr lang="en-US" smtClean="0"/>
            </a:fld>
            <a:endParaRPr dirty="0" lang="en-US"/>
          </a:p>
        </p:txBody>
      </p:sp>
      <p:sp>
        <p:nvSpPr>
          <p:cNvPr id="1048627" name="Footer Placeholder 4"/>
          <p:cNvSpPr>
            <a:spLocks noGrp="1"/>
          </p:cNvSpPr>
          <p:nvPr>
            <p:ph type="ftr" sz="quarter" idx="11"/>
          </p:nvPr>
        </p:nvSpPr>
        <p:spPr/>
        <p:txBody>
          <a:bodyPr/>
          <a:p>
            <a:endParaRPr dirty="0" lang="en-US"/>
          </a:p>
        </p:txBody>
      </p:sp>
      <p:sp>
        <p:nvSpPr>
          <p:cNvPr id="1048628" name="Slide Number Placeholder 5"/>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5" name=""/>
        <p:cNvGrpSpPr/>
        <p:nvPr/>
      </p:nvGrpSpPr>
      <p:grpSpPr>
        <a:xfrm>
          <a:off x="0" y="0"/>
          <a:ext cx="0" cy="0"/>
          <a:chOff x="0" y="0"/>
          <a:chExt cx="0" cy="0"/>
        </a:xfrm>
      </p:grpSpPr>
      <p:sp>
        <p:nvSpPr>
          <p:cNvPr id="1048613"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14"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15" name="Date Placeholder 3"/>
          <p:cNvSpPr>
            <a:spLocks noGrp="1"/>
          </p:cNvSpPr>
          <p:nvPr>
            <p:ph type="dt" sz="half" idx="10"/>
          </p:nvPr>
        </p:nvSpPr>
        <p:spPr/>
        <p:txBody>
          <a:bodyPr/>
          <a:p>
            <a:fld id="{24AFC912-43A4-4A1A-A5A1-C7DDB94ADAD3}" type="datetimeFigureOut">
              <a:rPr lang="en-US" smtClean="0"/>
            </a:fld>
            <a:endParaRPr dirty="0" lang="en-US"/>
          </a:p>
        </p:txBody>
      </p:sp>
      <p:sp>
        <p:nvSpPr>
          <p:cNvPr id="1048616" name="Footer Placeholder 4"/>
          <p:cNvSpPr>
            <a:spLocks noGrp="1"/>
          </p:cNvSpPr>
          <p:nvPr>
            <p:ph type="ftr" sz="quarter" idx="11"/>
          </p:nvPr>
        </p:nvSpPr>
        <p:spPr/>
        <p:txBody>
          <a:bodyPr/>
          <a:p>
            <a:endParaRPr dirty="0" lang="en-US"/>
          </a:p>
        </p:txBody>
      </p:sp>
      <p:sp>
        <p:nvSpPr>
          <p:cNvPr id="1048617" name="Slide Number Placeholder 5"/>
          <p:cNvSpPr>
            <a:spLocks noGrp="1"/>
          </p:cNvSpPr>
          <p:nvPr>
            <p:ph type="sldNum" sz="quarter" idx="12"/>
          </p:nvPr>
        </p:nvSpPr>
        <p:spPr/>
        <p:txBody>
          <a:bodyPr/>
          <a:p>
            <a:fld id="{F95CD955-6AEA-41D6-8C42-0EC4AC01B4D3}"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BFB11">
                <a:lumMod val="85000"/>
                <a:lumOff val="15000"/>
                <a:alpha val="0"/>
              </a:srgbClr>
            </a:gs>
            <a:gs pos="100000">
              <a:srgbClr val="838309"/>
            </a:gs>
          </a:gsLst>
          <a:path path="circle">
            <a:fillToRect l="50000" t="50000" r="50000" b="50000"/>
          </a:path>
        </a:gradFill>
      </p:bgPr>
    </p:bg>
    <p:spTree>
      <p:nvGrpSpPr>
        <p:cNvPr id="10"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24AFC912-43A4-4A1A-A5A1-C7DDB94ADAD3}" type="datetimeFigureOut">
              <a:rPr lang="en-US" smtClean="0"/>
            </a:fld>
            <a:endParaRPr dirty="0"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F95CD955-6AEA-41D6-8C42-0EC4AC01B4D3}" type="slidenum">
              <a:rPr lang="en-US" smtClean="0"/>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anose="020B0604020202020204"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anose="020B0604020202020204"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anose="020B0604020202020204"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anose="020B0604020202020204"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anose="020B0604020202020204"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anose="020B0604020202020204"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anose="020B0604020202020204"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anose="020B0604020202020204"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1048586" name="Title 1"/>
          <p:cNvSpPr>
            <a:spLocks noGrp="1"/>
          </p:cNvSpPr>
          <p:nvPr>
            <p:ph type="ctrTitle"/>
          </p:nvPr>
        </p:nvSpPr>
        <p:spPr>
          <a:xfrm>
            <a:off x="685800" y="1395730"/>
            <a:ext cx="7772400" cy="2204720"/>
          </a:xfrm>
          <a:gradFill>
            <a:gsLst>
              <a:gs pos="0">
                <a:srgbClr val="FBFB11"/>
              </a:gs>
              <a:gs pos="100000">
                <a:srgbClr val="838309"/>
              </a:gs>
            </a:gsLst>
            <a:lin scaled="0"/>
          </a:gradFill>
        </p:spPr>
        <p:txBody>
          <a:bodyPr/>
          <a:p>
            <a:r>
              <a:rPr dirty="0" lang="en-US" smtClean="0"/>
              <a:t> </a:t>
            </a:r>
            <a:r>
              <a:rPr dirty="0" lang="en-US" smtClean="0">
                <a:gradFill>
                  <a:gsLst>
                    <a:gs pos="0">
                      <a:srgbClr val="7B32B2"/>
                    </a:gs>
                    <a:gs pos="100000">
                      <a:srgbClr val="401A5D"/>
                    </a:gs>
                  </a:gsLst>
                  <a:lin scaled="0"/>
                </a:gradFill>
              </a:rPr>
              <a:t>RISK MANAGEMENT PLAN</a:t>
            </a:r>
            <a:endParaRPr dirty="0" lang="en-US" smtClean="0">
              <a:gradFill>
                <a:gsLst>
                  <a:gs pos="0">
                    <a:srgbClr val="7B32B2"/>
                  </a:gs>
                  <a:gs pos="100000">
                    <a:srgbClr val="401A5D"/>
                  </a:gs>
                </a:gsLst>
                <a:lin scaled="0"/>
              </a:gradFill>
            </a:endParaRPr>
          </a:p>
        </p:txBody>
      </p:sp>
      <p:sp>
        <p:nvSpPr>
          <p:cNvPr id="1048587" name="Subtitle 2"/>
          <p:cNvSpPr>
            <a:spLocks noGrp="1"/>
          </p:cNvSpPr>
          <p:nvPr>
            <p:ph type="subTitle" idx="1"/>
          </p:nvPr>
        </p:nvSpPr>
        <p:spPr>
          <a:xfrm>
            <a:off x="1371600" y="4981575"/>
            <a:ext cx="6400800" cy="1752600"/>
          </a:xfrm>
          <a:noFill/>
        </p:spPr>
        <p:txBody>
          <a:bodyPr/>
          <a:p>
            <a:r>
              <a:rPr dirty="0" lang="en-US" smtClean="0">
                <a:gradFill>
                  <a:gsLst>
                    <a:gs pos="0">
                      <a:srgbClr val="FE4444"/>
                    </a:gs>
                    <a:gs pos="100000">
                      <a:srgbClr val="832B2B"/>
                    </a:gs>
                  </a:gsLst>
                  <a:lin scaled="0"/>
                </a:gradFill>
              </a:rPr>
              <a:t>UBER</a:t>
            </a:r>
            <a:endParaRPr dirty="0" lang="en-US" smtClean="0">
              <a:gradFill>
                <a:gsLst>
                  <a:gs pos="0">
                    <a:srgbClr val="FE4444"/>
                  </a:gs>
                  <a:gs pos="100000">
                    <a:srgbClr val="832B2B"/>
                  </a:gs>
                </a:gsLst>
                <a:lin scaled="0"/>
              </a:gradFill>
            </a:endParaRPr>
          </a:p>
          <a:p>
            <a:r>
              <a:rPr dirty="0" lang="en-US" smtClean="0">
                <a:gradFill>
                  <a:gsLst>
                    <a:gs pos="0">
                      <a:srgbClr val="FE4444"/>
                    </a:gs>
                    <a:gs pos="100000">
                      <a:srgbClr val="832B2B"/>
                    </a:gs>
                  </a:gsLst>
                  <a:lin scaled="0"/>
                </a:gradFill>
              </a:rPr>
              <a:t>RISK MANAGEMENT PLAN</a:t>
            </a:r>
            <a:endParaRPr dirty="0" lang="en-US" smtClean="0">
              <a:gradFill>
                <a:gsLst>
                  <a:gs pos="0">
                    <a:srgbClr val="FE4444"/>
                  </a:gs>
                  <a:gs pos="100000">
                    <a:srgbClr val="832B2B"/>
                  </a:gs>
                </a:gsLst>
                <a:lin scaled="0"/>
              </a:gradFill>
            </a:endParaRPr>
          </a:p>
          <a:p>
            <a:endParaRPr dirty="0" lang="en-US" smtClean="0">
              <a:gradFill>
                <a:gsLst>
                  <a:gs pos="0">
                    <a:srgbClr val="FE4444"/>
                  </a:gs>
                  <a:gs pos="100000">
                    <a:srgbClr val="832B2B"/>
                  </a:gs>
                </a:gsLst>
                <a:lin scaled="0"/>
              </a:gra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3" name="Title 1"/>
          <p:cNvSpPr>
            <a:spLocks noGrp="1"/>
          </p:cNvSpPr>
          <p:nvPr>
            <p:ph type="title"/>
          </p:nvPr>
        </p:nvSpPr>
        <p:spPr/>
        <p:txBody>
          <a:bodyPr/>
          <a:p>
            <a:r>
              <a:rPr dirty="0" lang="en-US" u="sng" smtClean="0">
                <a:solidFill>
                  <a:schemeClr val="tx1"/>
                </a:solidFill>
                <a:effectLst>
                  <a:outerShdw algn="tl" blurRad="38100" dir="2700000" dist="19050" rotWithShape="0">
                    <a:schemeClr val="dk1">
                      <a:alpha val="40000"/>
                    </a:schemeClr>
                  </a:outerShdw>
                </a:effectLst>
              </a:rPr>
              <a:t>OUTLINE</a:t>
            </a:r>
            <a:endParaRPr dirty="0" lang="en-US" u="sng" smtClean="0">
              <a:solidFill>
                <a:schemeClr val="tx1"/>
              </a:solidFill>
              <a:effectLst>
                <a:outerShdw algn="tl" blurRad="38100" dir="2700000" dist="19050" rotWithShape="0">
                  <a:schemeClr val="dk1">
                    <a:alpha val="40000"/>
                  </a:schemeClr>
                </a:outerShdw>
              </a:effectLst>
            </a:endParaRPr>
          </a:p>
        </p:txBody>
      </p:sp>
      <p:sp>
        <p:nvSpPr>
          <p:cNvPr id="1048594" name="Content Placeholder 2"/>
          <p:cNvSpPr>
            <a:spLocks noGrp="1"/>
          </p:cNvSpPr>
          <p:nvPr>
            <p:ph idx="1"/>
          </p:nvPr>
        </p:nvSpPr>
        <p:spPr/>
        <p:txBody>
          <a:bodyPr>
            <a:normAutofit/>
          </a:bodyPr>
          <a:p>
            <a:r>
              <a:rPr dirty="0" sz="2400" lang="en-US" smtClean="0"/>
              <a:t>WHAT IS RISK MANAGEMENT?</a:t>
            </a:r>
            <a:endParaRPr dirty="0" sz="2400" lang="en-US" smtClean="0"/>
          </a:p>
          <a:p>
            <a:r>
              <a:rPr dirty="0" sz="2400" lang="en-US" smtClean="0"/>
              <a:t>WHAT IS A RISK MANAGEMENT PLAN?</a:t>
            </a:r>
            <a:endParaRPr dirty="0" sz="2400" lang="en-US" smtClean="0"/>
          </a:p>
          <a:p>
            <a:r>
              <a:rPr dirty="0" sz="2400" lang="en-US" smtClean="0"/>
              <a:t>CATEGORIES OF TORT UBER CAN HAVE LIABILITY OVER.</a:t>
            </a:r>
            <a:endParaRPr dirty="0" sz="2400" lang="en-US" smtClean="0"/>
          </a:p>
          <a:p>
            <a:r>
              <a:rPr dirty="0" sz="2400" lang="en-US" smtClean="0"/>
              <a:t>METHODS OF MITIGATING RISK</a:t>
            </a:r>
            <a:endParaRPr dirty="0" sz="2400" lang="en-US" smtClean="0"/>
          </a:p>
          <a:p>
            <a:r>
              <a:rPr dirty="0" sz="2400" lang="en-US" smtClean="0"/>
              <a:t>HOW DRIVERLESS VEHICLES WILL AFFECT UBER</a:t>
            </a:r>
            <a:endParaRPr dirty="0" sz="2400" lang="en-US" smtClean="0"/>
          </a:p>
          <a:p>
            <a:r>
              <a:rPr dirty="0" sz="2400" lang="en-US" smtClean="0"/>
              <a:t>END OF PRESENTATION</a:t>
            </a:r>
            <a:endParaRPr dirty="0" sz="2400" 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5" name="Title 1"/>
          <p:cNvSpPr>
            <a:spLocks noGrp="1"/>
          </p:cNvSpPr>
          <p:nvPr>
            <p:ph type="title"/>
          </p:nvPr>
        </p:nvSpPr>
        <p:spPr/>
        <p:txBody>
          <a:bodyPr>
            <a:normAutofit fontScale="90000"/>
          </a:bodyPr>
          <a:p>
            <a:r>
              <a:rPr dirty="0" lang="en-US" u="sng" smtClean="0"/>
              <a:t>WHAT IS RISK MANAGEMENT?</a:t>
            </a:r>
            <a:br>
              <a:rPr dirty="0" lang="en-US" smtClean="0"/>
            </a:br>
            <a:endParaRPr dirty="0" lang="en-US"/>
          </a:p>
        </p:txBody>
      </p:sp>
      <p:sp>
        <p:nvSpPr>
          <p:cNvPr id="1048596" name="Content Placeholder 2"/>
          <p:cNvSpPr>
            <a:spLocks noGrp="1"/>
          </p:cNvSpPr>
          <p:nvPr>
            <p:ph idx="1"/>
          </p:nvPr>
        </p:nvSpPr>
        <p:spPr/>
        <p:txBody>
          <a:bodyPr>
            <a:normAutofit/>
          </a:bodyPr>
          <a:p>
            <a:r>
              <a:rPr dirty="0" sz="2400" lang="en-US" smtClean="0"/>
              <a:t>This is the proper identification, evaluation and complete mitigation of any factor that can lead to potential business risks like financial risk, and coming up with procedures or resources to avoid these risks while maximizing opportunities.</a:t>
            </a:r>
            <a:endParaRPr dirty="0" sz="2400" lang="en-US" smtClean="0"/>
          </a:p>
          <a:p>
            <a:r>
              <a:rPr dirty="0" sz="2400" lang="en-US" smtClean="0"/>
              <a:t> Risk management helps firms to avoid losses, legal litigations, business liabilities and possible damages.</a:t>
            </a:r>
            <a:endParaRPr dirty="0" sz="2400" lang="en-US" smtClean="0"/>
          </a:p>
          <a:p>
            <a:endParaRPr dirty="0" sz="240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7" name="Title 1"/>
          <p:cNvSpPr>
            <a:spLocks noGrp="1"/>
          </p:cNvSpPr>
          <p:nvPr>
            <p:ph type="title"/>
          </p:nvPr>
        </p:nvSpPr>
        <p:spPr/>
        <p:txBody>
          <a:bodyPr>
            <a:normAutofit fontScale="90000"/>
          </a:bodyPr>
          <a:p>
            <a:r>
              <a:rPr dirty="0" lang="en-US" smtClean="0"/>
              <a:t>WHAT IS A RISK MANAGEMENT PLAN?</a:t>
            </a:r>
            <a:endParaRPr dirty="0" lang="en-US" smtClean="0"/>
          </a:p>
        </p:txBody>
      </p:sp>
      <p:sp>
        <p:nvSpPr>
          <p:cNvPr id="1048598" name="Content Placeholder 2"/>
          <p:cNvSpPr>
            <a:spLocks noGrp="1"/>
          </p:cNvSpPr>
          <p:nvPr>
            <p:ph idx="1"/>
          </p:nvPr>
        </p:nvSpPr>
        <p:spPr/>
        <p:txBody>
          <a:bodyPr>
            <a:normAutofit/>
          </a:bodyPr>
          <a:p>
            <a:endParaRPr dirty="0" sz="1800" lang="en-US" smtClean="0"/>
          </a:p>
          <a:p>
            <a:r>
              <a:rPr dirty="0" sz="1800" lang="en-US" smtClean="0"/>
              <a:t>This is a document representing all foreseeable risks to the firm and through which the management of the firm uses to expect</a:t>
            </a:r>
            <a:r>
              <a:rPr sz="1800" lang="en-US" smtClean="0"/>
              <a:t>, estimate </a:t>
            </a:r>
            <a:r>
              <a:rPr dirty="0" sz="1800" lang="en-US" smtClean="0"/>
              <a:t>and know responses to risk.</a:t>
            </a:r>
            <a:endParaRPr dirty="0" sz="1800" lang="en-US" smtClean="0"/>
          </a:p>
          <a:p>
            <a:r>
              <a:rPr dirty="0" sz="1800" lang="en-US"/>
              <a:t>In our case this presentation is the risk mangement plan for Uber</a:t>
            </a:r>
            <a:endParaRPr dirty="0" sz="1800" lang="en-US"/>
          </a:p>
          <a:p>
            <a:endParaRPr dirty="0" sz="1800" lang="en-US"/>
          </a:p>
          <a:p>
            <a:endParaRPr dirty="0" sz="18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p:grpSpPr>
      <p:sp>
        <p:nvSpPr>
          <p:cNvPr id="1048601" name="Title 1"/>
          <p:cNvSpPr>
            <a:spLocks noGrp="1"/>
          </p:cNvSpPr>
          <p:nvPr>
            <p:ph type="title"/>
          </p:nvPr>
        </p:nvSpPr>
        <p:spPr>
          <a:xfrm>
            <a:off x="457200" y="598170"/>
            <a:ext cx="8229600" cy="819785"/>
          </a:xfrm>
        </p:spPr>
        <p:txBody>
          <a:bodyPr>
            <a:noAutofit/>
          </a:bodyPr>
          <a:p>
            <a:r>
              <a:rPr dirty="0" sz="3600" lang="en-US" smtClean="0">
                <a:sym typeface="+mn-ea"/>
              </a:rPr>
              <a:t>CATEGORIES OF TORT UBER CAN HAVE LIABILITY OVER.</a:t>
            </a:r>
            <a:br>
              <a:rPr dirty="0" sz="3600" lang="en-US" smtClean="0"/>
            </a:br>
            <a:endParaRPr dirty="0" sz="3600" lang="en-US" smtClean="0"/>
          </a:p>
        </p:txBody>
      </p:sp>
      <p:sp>
        <p:nvSpPr>
          <p:cNvPr id="1048602" name="Content Placeholder 2"/>
          <p:cNvSpPr>
            <a:spLocks noGrp="1"/>
          </p:cNvSpPr>
          <p:nvPr>
            <p:ph idx="1"/>
          </p:nvPr>
        </p:nvSpPr>
        <p:spPr/>
        <p:txBody>
          <a:bodyPr>
            <a:normAutofit fontScale="93750" lnSpcReduction="10000"/>
          </a:bodyPr>
          <a:p>
            <a:r>
              <a:rPr sz="2000" lang="en-US"/>
              <a:t>Major chategories of tort under automobile litigations are:</a:t>
            </a:r>
            <a:endParaRPr sz="2000" lang="en-US"/>
          </a:p>
          <a:p>
            <a:pPr lvl="2"/>
            <a:r>
              <a:rPr sz="1600" lang="en-US"/>
              <a:t>Negligence</a:t>
            </a:r>
            <a:endParaRPr sz="1600" lang="en-US"/>
          </a:p>
          <a:p>
            <a:pPr lvl="2"/>
            <a:r>
              <a:rPr sz="1600" lang="en-US"/>
              <a:t>Strict Liability</a:t>
            </a:r>
            <a:endParaRPr sz="1600" lang="en-US"/>
          </a:p>
          <a:p>
            <a:pPr indent="-514350" lvl="0" marL="514350">
              <a:buAutoNum type="arabicPeriod"/>
            </a:pPr>
            <a:r>
              <a:rPr b="1" sz="2000" lang="en-US" u="sng"/>
              <a:t>NEGLIGENCE</a:t>
            </a:r>
            <a:endParaRPr b="1" sz="2000" lang="en-US" u="sng"/>
          </a:p>
          <a:p>
            <a:pPr lvl="0">
              <a:buFont typeface="Wingdings" panose="05000000000000000000" charset="0"/>
              <a:buChar char="ü"/>
            </a:pPr>
            <a:r>
              <a:rPr sz="2000" lang="en-US"/>
              <a:t>Under tort law, Negligence, in courts they consider reasonableness of defender's action (Uber) against their measurable duty of care to the plaintiff (Uber Customer).</a:t>
            </a:r>
            <a:endParaRPr sz="2000" lang="en-US"/>
          </a:p>
          <a:p>
            <a:pPr lvl="0">
              <a:buFont typeface="Wingdings" panose="05000000000000000000" charset="0"/>
              <a:buChar char="ü"/>
            </a:pPr>
            <a:r>
              <a:rPr sz="2000" lang="en-US"/>
              <a:t>The plaintiff therefore to sue for damages has to show beyond reasonable doubt that Uber, had a duty of care and failed to perform it, that any rational and reasonable person should and would have exercised.</a:t>
            </a:r>
            <a:endParaRPr sz="2000" lang="en-US"/>
          </a:p>
          <a:p>
            <a:pPr indent="0" lvl="0" marL="0">
              <a:buFont typeface="Wingdings" panose="05000000000000000000" charset="0"/>
              <a:buNone/>
            </a:pPr>
            <a:r>
              <a:rPr b="1" sz="2000" lang="en-US"/>
              <a:t>2. </a:t>
            </a:r>
            <a:r>
              <a:rPr b="1" sz="2000" lang="en-US" u="sng"/>
              <a:t>STRICT LIABILITY</a:t>
            </a:r>
            <a:endParaRPr b="1" sz="2000" lang="en-US" u="sng"/>
          </a:p>
          <a:p>
            <a:pPr lvl="0">
              <a:buFont typeface="Wingdings" panose="05000000000000000000" charset="0"/>
              <a:buChar char="ü"/>
            </a:pPr>
            <a:r>
              <a:rPr sz="2000" lang="en-US"/>
              <a:t>Under this fault is applied to the party </a:t>
            </a:r>
            <a:r>
              <a:rPr altLang="en" sz="2000" lang="en-US"/>
              <a:t>that</a:t>
            </a:r>
            <a:r>
              <a:rPr sz="2000" lang="en-US"/>
              <a:t> caused injury irregardless of the fault in hand. This is mainly in anormaly dangerous activities that any rational person in similar activity would not pertake in; and/or product liabilty in this case uber motor vehicles or staff.</a:t>
            </a:r>
            <a:endParaRPr sz="2000" lang="en-US"/>
          </a:p>
          <a:p>
            <a:pPr indent="0" lvl="0" marL="0">
              <a:buNone/>
            </a:pPr>
            <a:endParaRPr sz="200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p:grpSpPr>
      <p:sp>
        <p:nvSpPr>
          <p:cNvPr id="1048603" name="Title 1"/>
          <p:cNvSpPr>
            <a:spLocks noGrp="1"/>
          </p:cNvSpPr>
          <p:nvPr>
            <p:ph type="title"/>
          </p:nvPr>
        </p:nvSpPr>
        <p:spPr/>
        <p:txBody>
          <a:bodyPr>
            <a:normAutofit fontScale="90000"/>
          </a:bodyPr>
          <a:p>
            <a:r>
              <a:rPr dirty="0" lang="en-US" smtClean="0">
                <a:sym typeface="+mn-ea"/>
              </a:rPr>
              <a:t>METHODS OF MITIGATING RISK</a:t>
            </a:r>
            <a:br>
              <a:rPr dirty="0" lang="en-US" smtClean="0"/>
            </a:br>
            <a:endParaRPr lang="en-US"/>
          </a:p>
        </p:txBody>
      </p:sp>
      <p:sp>
        <p:nvSpPr>
          <p:cNvPr id="1048604" name="Content Placeholder 2"/>
          <p:cNvSpPr>
            <a:spLocks noGrp="1"/>
          </p:cNvSpPr>
          <p:nvPr>
            <p:ph idx="1"/>
          </p:nvPr>
        </p:nvSpPr>
        <p:spPr/>
        <p:txBody>
          <a:bodyPr/>
          <a:p>
            <a:r>
              <a:rPr sz="2000" lang="en-US"/>
              <a:t>Adding Video and audio recorders and dashcams fitted in the vehicles for further scrutiny incase of customer safety/complaint.</a:t>
            </a:r>
            <a:endParaRPr sz="2000" lang="en-US"/>
          </a:p>
          <a:p>
            <a:r>
              <a:rPr sz="2000" lang="en-US"/>
              <a:t>Sending a photo of the driver and the vehicle sent immediately to customer upon booking a trip, and this information saves in the customers profile incase they need to confirm the driver and vehicle.</a:t>
            </a:r>
            <a:endParaRPr sz="2000" lang="en-US"/>
          </a:p>
          <a:p>
            <a:r>
              <a:rPr sz="2000" lang="en-US"/>
              <a:t>In the case of motorcycles the rider should have for both driver and passenger a pair of:</a:t>
            </a:r>
            <a:endParaRPr sz="2000" lang="en-US"/>
          </a:p>
          <a:p>
            <a:pPr indent="-457200" lvl="2" marL="1371600">
              <a:buFont typeface="+mj-lt"/>
              <a:buAutoNum type="arabicPeriod"/>
            </a:pPr>
            <a:r>
              <a:rPr sz="1800" lang="en-US"/>
              <a:t>Helmets</a:t>
            </a:r>
            <a:endParaRPr sz="1800" lang="en-US"/>
          </a:p>
          <a:p>
            <a:pPr indent="-457200" lvl="2" marL="1371600">
              <a:buFont typeface="+mj-lt"/>
              <a:buAutoNum type="arabicPeriod"/>
            </a:pPr>
            <a:r>
              <a:rPr sz="1800" lang="en-US"/>
              <a:t>Reflector Jackets with UBER imprinted on them.</a:t>
            </a:r>
            <a:endParaRPr sz="1800" lang="en-US"/>
          </a:p>
          <a:p>
            <a:pPr indent="-457200" lvl="2" marL="1371600">
              <a:buFont typeface="+mj-lt"/>
              <a:buAutoNum type="arabicPeriod"/>
            </a:pPr>
            <a:r>
              <a:rPr sz="1800" lang="en-US"/>
              <a:t>Knee Pads and elbow pads	</a:t>
            </a:r>
            <a:r>
              <a:rPr sz="1500" lang="en-US"/>
              <a:t>		</a:t>
            </a:r>
            <a:endParaRPr sz="1500" lang="en-US"/>
          </a:p>
          <a:p>
            <a:r>
              <a:rPr sz="2000" lang="en-US"/>
              <a:t>Vehicles to be fitted with speed governors.</a:t>
            </a:r>
            <a:endParaRPr sz="2000" lang="en-US"/>
          </a:p>
          <a:p>
            <a:r>
              <a:rPr sz="2000" lang="en-US"/>
              <a:t>Strict measures on vehicles joining Uber, like; age of the vehicle, service rates of the vehicle, driver experience level.</a:t>
            </a:r>
            <a:endParaRPr sz="2000" lang="en-US"/>
          </a:p>
          <a:p>
            <a:endParaRPr sz="20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p:grpSpPr>
      <p:sp>
        <p:nvSpPr>
          <p:cNvPr id="1048605" name="Title 1"/>
          <p:cNvSpPr>
            <a:spLocks noGrp="1"/>
          </p:cNvSpPr>
          <p:nvPr>
            <p:ph type="title"/>
          </p:nvPr>
        </p:nvSpPr>
        <p:spPr>
          <a:xfrm>
            <a:off x="457200" y="448945"/>
            <a:ext cx="8229600" cy="969010"/>
          </a:xfrm>
        </p:spPr>
        <p:txBody>
          <a:bodyPr>
            <a:noAutofit/>
          </a:bodyPr>
          <a:p>
            <a:r>
              <a:rPr dirty="0" sz="3200" lang="en-US" smtClean="0">
                <a:sym typeface="+mn-ea"/>
              </a:rPr>
              <a:t>HOW DRIVERLESS VEHICLES WILL AFFECT UBER</a:t>
            </a:r>
            <a:br>
              <a:rPr dirty="0" sz="3200" lang="en-US" smtClean="0"/>
            </a:br>
            <a:endParaRPr dirty="0" sz="3200" lang="en-US" smtClean="0"/>
          </a:p>
        </p:txBody>
      </p:sp>
      <p:sp>
        <p:nvSpPr>
          <p:cNvPr id="1048606" name="Content Placeholder 2"/>
          <p:cNvSpPr>
            <a:spLocks noGrp="1"/>
          </p:cNvSpPr>
          <p:nvPr>
            <p:ph idx="1"/>
          </p:nvPr>
        </p:nvSpPr>
        <p:spPr/>
        <p:txBody>
          <a:bodyPr/>
          <a:p>
            <a:r>
              <a:rPr sz="2000" lang="en-US"/>
              <a:t>Driverless vehicles are generally safer compared to human driven vehicles, therefore their advent to the transportation business will hit uber negatively as their customer base will shift.</a:t>
            </a:r>
            <a:endParaRPr sz="2000" lang="en-US"/>
          </a:p>
          <a:p>
            <a:r>
              <a:rPr sz="2000" lang="en-US"/>
              <a:t>If Uber embraces driverless vehicles then the main labor force of uber (drivers) will loose their jobs hence ultimately increasing unemployment rate in the transportation sector within the economy.</a:t>
            </a:r>
            <a:endParaRPr sz="2000" lang="en-US"/>
          </a:p>
          <a:p>
            <a:endParaRPr sz="20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p:grpSpPr>
      <p:sp>
        <p:nvSpPr>
          <p:cNvPr id="1048607" name="Title 1"/>
          <p:cNvSpPr>
            <a:spLocks noGrp="1"/>
          </p:cNvSpPr>
          <p:nvPr>
            <p:ph type="title"/>
          </p:nvPr>
        </p:nvSpPr>
        <p:spPr>
          <a:xfrm>
            <a:off x="1042035" y="1614805"/>
            <a:ext cx="7520305" cy="1143000"/>
          </a:xfrm>
          <a:gradFill>
            <a:gsLst>
              <a:gs pos="0">
                <a:srgbClr val="FBFB11"/>
              </a:gs>
              <a:gs pos="100000">
                <a:srgbClr val="838309"/>
              </a:gs>
            </a:gsLst>
            <a:lin scaled="0"/>
          </a:gradFill>
          <a:effectLst>
            <a:outerShdw algn="tl" blurRad="190500" dir="2700000" dist="38100" rotWithShape="0" sx="101000" sy="101000">
              <a:prstClr val="black">
                <a:alpha val="100000"/>
              </a:prstClr>
            </a:outerShdw>
          </a:effectLst>
        </p:spPr>
        <p:txBody>
          <a:bodyPr>
            <a:normAutofit fontScale="90000"/>
          </a:bodyPr>
          <a:p>
            <a:pPr>
              <a:lnSpc>
                <a:spcPct val="120000"/>
              </a:lnSpc>
            </a:pPr>
            <a:r>
              <a:rPr dirty="0" lang="en-US" u="sng" smtClean="0">
                <a:solidFill>
                  <a:schemeClr val="tx1"/>
                </a:solidFill>
                <a:effectLst>
                  <a:outerShdw algn="tl" blurRad="38100" dir="2700000" dist="19050" rotWithShape="0">
                    <a:schemeClr val="dk1">
                      <a:alpha val="40000"/>
                    </a:schemeClr>
                  </a:outerShdw>
                </a:effectLst>
                <a:sym typeface="+mn-ea"/>
              </a:rPr>
              <a:t>END OF PRESENTATION</a:t>
            </a:r>
            <a:br>
              <a:rPr dirty="0" lang="en-US" smtClean="0"/>
            </a:br>
            <a:endParaRPr lang="en-US"/>
          </a:p>
        </p:txBody>
      </p:sp>
      <p:sp>
        <p:nvSpPr>
          <p:cNvPr id="1048608" name="Content Placeholder 2"/>
          <p:cNvSpPr>
            <a:spLocks noGrp="1"/>
          </p:cNvSpPr>
          <p:nvPr>
            <p:ph idx="1"/>
          </p:nvPr>
        </p:nvSpPr>
        <p:spPr>
          <a:xfrm>
            <a:off x="457200" y="3566795"/>
            <a:ext cx="8229600" cy="2559685"/>
          </a:xfrm>
        </p:spPr>
        <p:txBody>
          <a:bodyPr/>
          <a:p>
            <a:pPr indent="0" marL="0">
              <a:buNone/>
            </a:pPr>
            <a:endParaRPr lang="en-US"/>
          </a:p>
          <a:p>
            <a:pPr indent="0" marL="0">
              <a:buNone/>
            </a:pPr>
            <a:r>
              <a:rPr lang="en-US"/>
              <a:t>	Thankyou for viewing this presentation.</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Presentation</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 RISK MANAGEMENT PLAN</dc:title>
  <dc:creator>Sammy</dc:creator>
  <cp:lastModifiedBy>Sammy</cp:lastModifiedBy>
  <dcterms:created xsi:type="dcterms:W3CDTF">2020-11-24T07:38:00Z</dcterms:created>
  <dcterms:modified xsi:type="dcterms:W3CDTF">2020-11-25T13:53:14Z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1033-11.2.0.9747</vt:lpwstr>
  </property>
</Properties>
</file>